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3" r:id="rId6"/>
    <p:sldId id="259" r:id="rId7"/>
    <p:sldId id="262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8" autoAdjust="0"/>
  </p:normalViewPr>
  <p:slideViewPr>
    <p:cSldViewPr>
      <p:cViewPr>
        <p:scale>
          <a:sx n="94" d="100"/>
          <a:sy n="94" d="100"/>
        </p:scale>
        <p:origin x="-88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06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2ADDDDC-38D7-4806-AA14-3E40B4407889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472FD6-BE38-41B1-882E-487049EB0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494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592C95-19E5-4ED8-8C6C-9EC45242EF6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3BE7C-33A1-4587-AB70-37D692E237BC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32CF0-FE78-4938-AD9C-A0C61B397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4DB39-7F4F-4454-A17E-D311B9BE380D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16FC-9F53-426B-8E9C-CBE00F11D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756E5-CC56-4CE6-A562-15D994BF6F72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DC012-9506-47F2-BEB8-BDCEBA848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44B0-7232-45DD-B6E3-EE36ED1BADD9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5B221-820F-432F-8AB1-9816C6541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5860E-FDE2-4FAF-BDDB-A52E72A131B2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190BA-0F58-487F-88BC-C3C2FD657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100D2-D390-4476-B377-D5A052C3D05D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622B7-D768-441A-BA98-B78CC1867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91E78-3D41-4B0D-B82E-9871CFD4DC2F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25181-709F-4FDB-94F0-8661DB94F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B2FFB-71F3-4160-9E5E-63B543857B0B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DFFE-DABC-4754-B710-3870F5537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1681A-616C-4315-A287-96184B648D2A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1C8A4-5FF3-41A6-90CF-A8220D5B6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6443D-900C-4B1C-9727-BAE5AE015655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0F394-0C1D-4B07-9B1C-FA1EBB470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CAB23-E514-42B3-AAD7-8F38BE519BD9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ED665-BDEC-4380-9CDD-0FF89FAED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C77E49-EFE0-4A88-9713-814557CFE987}" type="datetimeFigureOut">
              <a:rPr lang="ru-RU"/>
              <a:pPr>
                <a:defRPr/>
              </a:pPr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CA1330-F57B-4B19-A648-067406299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5" r:id="rId3"/>
    <p:sldLayoutId id="2147483764" r:id="rId4"/>
    <p:sldLayoutId id="2147483763" r:id="rId5"/>
    <p:sldLayoutId id="2147483762" r:id="rId6"/>
    <p:sldLayoutId id="2147483761" r:id="rId7"/>
    <p:sldLayoutId id="2147483760" r:id="rId8"/>
    <p:sldLayoutId id="2147483759" r:id="rId9"/>
    <p:sldLayoutId id="2147483758" r:id="rId10"/>
    <p:sldLayoutId id="214748375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215238" cy="1071570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Предложение о продаже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071678"/>
            <a:ext cx="7215238" cy="2000264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182563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Производственно-складской комплекс, расположенный по адресу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Московская 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обл., г. </a:t>
            </a:r>
            <a:r>
              <a:rPr lang="ru-RU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Луховицы</a:t>
            </a: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ул. Куйбышева, д.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9б (120 км от МКАД по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Новорязанскому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шоссе)</a:t>
            </a:r>
          </a:p>
          <a:p>
            <a:pPr marL="182563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5572140"/>
            <a:ext cx="2928958" cy="92869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ООО «Центр оценки и экспертизы»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4"/>
          <p:cNvSpPr>
            <a:spLocks noGrp="1"/>
          </p:cNvSpPr>
          <p:nvPr>
            <p:ph type="title"/>
          </p:nvPr>
        </p:nvSpPr>
        <p:spPr>
          <a:xfrm>
            <a:off x="285720" y="4929198"/>
            <a:ext cx="8572560" cy="149225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Объект полностью подготовлен к сделке, имеется решение собственников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Возможен ТОРГ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Цена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000 руб.</a:t>
            </a:r>
          </a:p>
        </p:txBody>
      </p:sp>
      <p:sp>
        <p:nvSpPr>
          <p:cNvPr id="24578" name="Объект 5"/>
          <p:cNvSpPr>
            <a:spLocks noGrp="1"/>
          </p:cNvSpPr>
          <p:nvPr>
            <p:ph idx="1"/>
          </p:nvPr>
        </p:nvSpPr>
        <p:spPr>
          <a:xfrm>
            <a:off x="214282" y="428604"/>
            <a:ext cx="8643998" cy="428627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Объект находится в западной части г.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Луховицы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 ул. Куйбышева и ограничен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- c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северо-востока территорией ДЭУ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с юго-востока территорией кафе «Луч»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с юго-запада полосой отвода автомагистрали «Урал» (М5) и имеет на нее отдельный выезд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с северо-запада территорией ОАО ЦТД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Диаскан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(дочерняя компания АК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Транснефть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pPr marL="0" indent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 территории подведены трассы газопровода высокого давления, телефонных линий, электроснабжения, водопровода и канализации. На территории присутствует система ливневой канализации.</a:t>
            </a:r>
          </a:p>
          <a:p>
            <a:pPr marL="0" indent="0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Подготовлен пакет документов на земельные участки, здания и постройки на территории объекта,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экспертиза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состояния зданий, и сооружений.</a:t>
            </a:r>
          </a:p>
          <a:p>
            <a:pPr marL="0" indent="0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Хорошая транспортная доступность,  богатый рынок квалифицированных сотрудников технических специальностей в городах Коломна и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Луховицы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позволит без труда и в сжатые сроки набрать трудовой коллектив.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176464" cy="576064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Общая информация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4437112"/>
            <a:ext cx="7000924" cy="22780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состав земельно-имущественного комплекса входят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Автостоянка с КПП, замощением и ограждением на земельном участке площадью 0,23 Га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Бывший «комплекс по обслуживанию автомобиля ВАЗ» состоящий из 5 зданий, ограждения, частичного замощения на участке площадью 1.6 Га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Назначение земель - земли населенных пунктов для размещения производственной базы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91" name="Объект 2"/>
          <p:cNvSpPr>
            <a:spLocks noGrp="1"/>
          </p:cNvSpPr>
          <p:nvPr>
            <p:ph idx="1"/>
          </p:nvPr>
        </p:nvSpPr>
        <p:spPr>
          <a:xfrm>
            <a:off x="457200" y="836613"/>
            <a:ext cx="4043363" cy="34496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36613"/>
            <a:ext cx="4152900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836613"/>
            <a:ext cx="4103687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785794"/>
            <a:ext cx="2592288" cy="981167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Автостоянка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КПП общей площадью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28,1 м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Замощение – 1800 м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1844824"/>
            <a:ext cx="2571768" cy="4643470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зданию КПП подведено электропитание. Ограждение изготовлено из бетонных плит размером 4 * 2 метра с металлическими выездными воротами. Процентов на 80 территория замощена бетонным покрытием по щебеночному основанию. Качество замощения и ограждения вполне хорошее, без заметного износа. Здание КПП требует косметического ремонта, возможно ремонта крыши. В целом объект находится в хорошем состоянии с выездом на асфальтовую дорогу и через 50 метров – на трассу М5 в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Луховицы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ome\Desktop\везерфорд база\249 Везерфорд\Автостоянка\IMG_8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00375" y="785813"/>
            <a:ext cx="3011488" cy="2286000"/>
          </a:xfr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6084888" y="785813"/>
            <a:ext cx="2808287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00375" y="3143250"/>
            <a:ext cx="3011488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84888" y="3143250"/>
            <a:ext cx="2808287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52909"/>
            <a:ext cx="2786082" cy="1082670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Бывший «комплекс по обслуживанию автомобиля ВАЗ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Здание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проходной общей площадью 7,8 м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84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4300" y="476250"/>
            <a:ext cx="4032250" cy="3024188"/>
          </a:xfr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924518"/>
            <a:ext cx="2786082" cy="1439072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Здание проходной: функционирует, требуется косметический ремонт внутренней отделки. Подведено электричество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4300" y="3644900"/>
            <a:ext cx="4032250" cy="2736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221099"/>
            <a:ext cx="2847260" cy="1178983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Бывший «комплекс по обслуживанию автомобиля ВАЗ» - Производственный корпус общей площадью</a:t>
            </a:r>
            <a:endParaRPr lang="en-US" sz="1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2 838,60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84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75" y="214313"/>
            <a:ext cx="2571750" cy="1979612"/>
          </a:xfr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1134" y="1600680"/>
            <a:ext cx="2847261" cy="2578017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Производственный корпус: каркасное здание, облицованное утеплением и металлическим гофролистом. Внутренняя отделка частично изношена, каркас требует ревизии на предмет коррозии несущих конструкций. К зданию подведено электричество и вода. </a:t>
            </a: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00" y="4357688"/>
            <a:ext cx="2571750" cy="2000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875" y="2286000"/>
            <a:ext cx="2571750" cy="2000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86500" y="2286000"/>
            <a:ext cx="2571750" cy="2000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875" y="4357688"/>
            <a:ext cx="2571750" cy="2000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86500" y="214313"/>
            <a:ext cx="2571750" cy="2000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8960"/>
            <a:ext cx="2471725" cy="1357322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Бывший «комплекс по обслуживанию автомобиля ВАЗ»  - здание мойки общей площадью 728,70 м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700808"/>
            <a:ext cx="2471725" cy="3143272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Здание мойки: кирпичное, частично имеется 2 –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этаж, без внутренней отделки, пол – не имеет основания, земляной. К зданию подведено электричество. Крыша требует ремонта. Вход на второй этаж организован с улицы по металлической лестнице. Требуется ревизия лестницы и окон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11863" y="209550"/>
            <a:ext cx="2663825" cy="2355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Содержимое 8" descr="IMG_843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36888" y="214313"/>
            <a:ext cx="2820987" cy="2351087"/>
          </a:xfr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000750" y="2690813"/>
            <a:ext cx="2674938" cy="2466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30538" y="2690813"/>
            <a:ext cx="2836862" cy="2466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3071834" cy="1500198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Бывший «комплекс по обслуживанию автомобиля ВАЗ»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Здание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вспомогательное общей площадью 727,90 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84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13" y="285750"/>
            <a:ext cx="2571750" cy="2051050"/>
          </a:xfr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928802"/>
            <a:ext cx="3071834" cy="1571636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Здание вспомогательное: изготовлено из бетонных блоков, кирпича, без внутренней отделки. К зданию подведено электричество.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57938" y="285750"/>
            <a:ext cx="2571750" cy="2071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214688" y="2857500"/>
            <a:ext cx="3429000" cy="2571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5929313" y="2857500"/>
            <a:ext cx="3429000" cy="2571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41438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Бывший «комплекс по обслуживанию автомобиля ВАЗ» - Трансформаторная подстанция общей площадью 39,90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84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75" y="285750"/>
            <a:ext cx="2714625" cy="2071688"/>
          </a:xfr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000240"/>
            <a:ext cx="3008313" cy="2065338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Трансформаторная подстанция: функционирует, установлено 2 трансформатора по 400 кВт. Один – для нужд соседей, второй – для себя. Здание в хорошем состоянии, оборудование аттестовано.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375" y="285750"/>
            <a:ext cx="2500313" cy="2071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3250407" y="2821781"/>
            <a:ext cx="3357562" cy="2714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000751" y="2928937"/>
            <a:ext cx="3357562" cy="25003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356636"/>
            <a:ext cx="3328982" cy="1007595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16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Бывший «комплекс по обслуживанию автомобилей ВАЗ» - Замощение и ограждение территории, коммуникации</a:t>
            </a:r>
          </a:p>
        </p:txBody>
      </p:sp>
      <p:pic>
        <p:nvPicPr>
          <p:cNvPr id="5" name="Содержимое 4" descr="IMG_84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4300" y="333375"/>
            <a:ext cx="4103688" cy="3008313"/>
          </a:xfr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6806" y="1523990"/>
            <a:ext cx="3260296" cy="4643470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Замощение территории бетонное, удовлетворительное, но местами требуется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ремонт, общая площадь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7 302,00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Ограждение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территории частично выполнено бетонными плитами (внутренний двор), частично металлической решеткой, территория перед комплексом не ограждена, но доступ на эту территорию ограничен охраной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Подвод газа и воды имеются, но уже длительное время не используются. Возможно, необходим ремонт коммуникаций, аттестация оборудования и заключение новых договоров поставки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Общая длина водопроводных сетей - 512,00 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4300" y="3500438"/>
            <a:ext cx="4103688" cy="3024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643</Words>
  <Application>Microsoft Office PowerPoint</Application>
  <PresentationFormat>Экран (4:3)</PresentationFormat>
  <Paragraphs>42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Предложение о продаже</vt:lpstr>
      <vt:lpstr>Общая информация</vt:lpstr>
      <vt:lpstr>Автостоянка:  КПП общей площадью  28,1 м2 Замощение – 1800 м2</vt:lpstr>
      <vt:lpstr>Бывший «комплекс по обслуживанию автомобиля ВАЗ» - Здание проходной общей площадью 7,8 м2</vt:lpstr>
      <vt:lpstr>Бывший «комплекс по обслуживанию автомобиля ВАЗ» - Производственный корпус общей площадью  2 838,60 м2</vt:lpstr>
      <vt:lpstr>Бывший «комплекс по обслуживанию автомобиля ВАЗ»  - здание мойки общей площадью 728,70 м2</vt:lpstr>
      <vt:lpstr>Бывший «комплекс по обслуживанию автомобиля ВАЗ» - Здание вспомогательное общей площадью 727,90 м2</vt:lpstr>
      <vt:lpstr>Бывший «комплекс по обслуживанию автомобиля ВАЗ» - Трансформаторная подстанция общей площадью 39,90 м2</vt:lpstr>
      <vt:lpstr>Бывший «комплекс по обслуживанию автомобилей ВАЗ» - Замощение и ограждение территории, коммуникации</vt:lpstr>
      <vt:lpstr>Объект полностью подготовлен к сделке, имеется решение собственников. Возможен ТОРГ Цена – 100 000 000 руб.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45</cp:revision>
  <dcterms:created xsi:type="dcterms:W3CDTF">2014-03-10T17:47:38Z</dcterms:created>
  <dcterms:modified xsi:type="dcterms:W3CDTF">2014-03-27T08:43:21Z</dcterms:modified>
</cp:coreProperties>
</file>